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780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280160" y="264160"/>
        <a:ext cx="1625600" cy="162560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190240" y="264160"/>
        <a:ext cx="1625600" cy="162560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280160" y="2174240"/>
        <a:ext cx="1625600" cy="162560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190240" y="2174240"/>
        <a:ext cx="16256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17.11.2019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2019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858</Words>
  <Application>Microsoft Office PowerPoint</Application>
  <PresentationFormat>Ekran Gösterisi (4:3)</PresentationFormat>
  <Paragraphs>341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YÜKSEK ÖĞRETİM     KURUMLARI SINAVI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HMG</cp:lastModifiedBy>
  <cp:revision>117</cp:revision>
  <dcterms:created xsi:type="dcterms:W3CDTF">2015-11-06T18:34:53Z</dcterms:created>
  <dcterms:modified xsi:type="dcterms:W3CDTF">2019-11-16T21:12:32Z</dcterms:modified>
</cp:coreProperties>
</file>